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75887-B561-4912-8C64-D360A3183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02703-4617-4245-AC6D-3CDCCEE1F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99B5D-E377-4AF5-85B5-2F9F825C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04-01-2021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6C588-BB67-4DA8-9DB4-882D89461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4681F-0F04-4EBE-90E4-5A06AE125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33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C98B4-B400-48FC-B121-81C61E8F2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FD5C0-8318-4EA3-8C28-D2D5E676F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BA2C2-083B-4206-8BE5-B66F001F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04-01-2021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CF5BF-9984-4ABE-8858-DC51FA7F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220D1-AFBA-43EB-8BA3-B5FB1ED8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924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9622FA-2C51-4727-A4BF-E0A9FF285B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3A76B-B4F5-4C4D-BE5C-7A89AFFBC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1A1F8-AA23-4666-944D-190C3B49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04-01-2021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1EAF2-DB4A-4427-81CD-30EECD49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1FCBA-BE59-457D-B317-3041D4AED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330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60711-1B07-487D-BF01-CA052A2E3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5532E-072C-48B3-8C9B-D0682B7D5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B6FD5-7AAA-4AAE-8027-420142D7A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04-01-2021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6698C-AA52-4C9C-AFF3-CF4EBA73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3D5AF-5995-44C2-B408-6A2F6DD3F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530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6575A-A143-4591-ACC5-20060E18E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8A35E-472E-44F4-B119-61CCB8557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96C44-E282-4149-ABB5-42A85FB37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04-01-2021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5494A-9812-4432-81AF-DCF3DE676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346B7-F7AA-4F51-823F-0168DA216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66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D926-D896-41B9-8514-524CCDBA5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53907-EF8C-4E31-9407-B5CF10F041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A4E0EA-07EF-4986-8AE9-16E333333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8CB84-B546-4CAE-BF73-5BF47D604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04-01-2021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13866-2D17-40E0-ACCC-2B6B7864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C4588-B329-47F2-824C-BA6BEB05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741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23D39-9896-4626-9526-F714A2950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191A4-1CEB-4F3E-8159-06AA570FF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1463D1-7D30-4208-A3E9-E72D58512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EE45ED-ADC0-4294-BE86-7E05C4E51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BA612-05A1-490C-BA5A-AD9EFC888E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77B48F-9478-4261-80CD-EC4CBD1EA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04-01-2021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A82792-646B-43AE-953D-1B196EB85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70326-BF1F-4722-8DCE-8F36AD56E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85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DC1DE-002F-4576-AE22-955FB7EE8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0C4A00-DC73-4E31-ACDC-C04338467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04-01-2021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94DDF-C1E7-4D54-BD0C-F8390C20F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69E67B-8023-4B42-8253-82CCE977E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607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759969-4393-4D4E-8A9B-DA52AD970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04-01-2021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42D592-825F-418E-A900-2B2BD1A76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7E247-E3B9-427D-98CF-62F422FB1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823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AB888-5B01-42F9-895A-C71C69E51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62267-BF1F-46D1-9D39-FA24056BB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83B7D3-0910-4D81-BD8A-19DD40314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34557-C91F-4F47-8E6A-F9D617A99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04-01-2021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D1ACD-C46B-4D2F-AD2D-6F79E871D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28223-BE07-4F12-8EBD-44E14A07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944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DEB6A-FEE1-450E-9A7B-185BC6904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8B2112-CF73-499C-B9B7-263E207A2B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E739C-8E2B-4093-ADA8-BCAB53B2B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D31756-4650-4CA9-8B5C-24AA38546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CC86-BCFA-483A-A306-5661F1765205}" type="datetimeFigureOut">
              <a:rPr lang="en-IN" smtClean="0"/>
              <a:t>04-01-2021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63202-DC4D-4EA8-83B0-E567A00C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C128A-0F07-483B-AF13-B55A0DD9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17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1248FE-8016-419E-BEB1-49C18E018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822EC-D95D-4D05-BCB7-8DC152216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51F57-B935-42B6-B691-DEFDDF264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5CC86-BCFA-483A-A306-5661F1765205}" type="datetimeFigureOut">
              <a:rPr lang="en-IN" smtClean="0"/>
              <a:t>04-01-2021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E2E35-AC11-4ECE-8E1E-A93197FF7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DB97-8559-41AE-B4F2-D86DA6A08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C9FDF-194F-437E-995C-1B6EF27FBA0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060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A218D-02C0-402E-9D44-490150867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0746"/>
            <a:ext cx="9144000" cy="23876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Issues of Maharashtra’s Economy</a:t>
            </a: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6ECE9-E51D-4474-AE92-6394A5514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41914"/>
            <a:ext cx="9144000" cy="1578429"/>
          </a:xfrm>
        </p:spPr>
        <p:txBody>
          <a:bodyPr>
            <a:noAutofit/>
          </a:bodyPr>
          <a:lstStyle/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 Towards Economics </a:t>
            </a:r>
          </a:p>
          <a:p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SYBA – A (Sem IV)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6EC157-39BA-4523-B01E-BB4641DCB8E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14" y="253203"/>
            <a:ext cx="11393214" cy="21221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E32094-7913-42EC-819C-F27FC7221247}"/>
              </a:ext>
            </a:extLst>
          </p:cNvPr>
          <p:cNvSpPr txBox="1"/>
          <p:nvPr/>
        </p:nvSpPr>
        <p:spPr>
          <a:xfrm>
            <a:off x="9028386" y="5257800"/>
            <a:ext cx="4997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Raj Kumar Gupta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SYBA – A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Roll No. – 01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9AF661-BF49-49EE-9907-05869FD53B70}"/>
              </a:ext>
            </a:extLst>
          </p:cNvPr>
          <p:cNvSpPr txBox="1"/>
          <p:nvPr/>
        </p:nvSpPr>
        <p:spPr>
          <a:xfrm>
            <a:off x="919655" y="5321354"/>
            <a:ext cx="5333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 In-charge – </a:t>
            </a:r>
            <a:r>
              <a:rPr lang="en-I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Sonika Gupta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of Submission – 8</a:t>
            </a:r>
            <a:r>
              <a:rPr lang="en-I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February 2021</a:t>
            </a:r>
          </a:p>
        </p:txBody>
      </p:sp>
    </p:spTree>
    <p:extLst>
      <p:ext uri="{BB962C8B-B14F-4D97-AF65-F5344CB8AC3E}">
        <p14:creationId xmlns:p14="http://schemas.microsoft.com/office/powerpoint/2010/main" val="3619891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Development Issues of Maharashtra’s Economy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MICROECONOMICS III</dc:title>
  <dc:creator>Dr Sonika Gupta</dc:creator>
  <cp:lastModifiedBy>Dr Sonika Gupta</cp:lastModifiedBy>
  <cp:revision>13</cp:revision>
  <dcterms:created xsi:type="dcterms:W3CDTF">2020-09-24T16:04:51Z</dcterms:created>
  <dcterms:modified xsi:type="dcterms:W3CDTF">2021-01-04T06:23:35Z</dcterms:modified>
</cp:coreProperties>
</file>